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7" r:id="rId4"/>
    <p:sldId id="266" r:id="rId5"/>
    <p:sldId id="265" r:id="rId6"/>
    <p:sldId id="264" r:id="rId7"/>
    <p:sldId id="263" r:id="rId8"/>
    <p:sldId id="262" r:id="rId9"/>
    <p:sldId id="261" r:id="rId10"/>
    <p:sldId id="260" r:id="rId11"/>
    <p:sldId id="259" r:id="rId12"/>
    <p:sldId id="296" r:id="rId13"/>
    <p:sldId id="258" r:id="rId14"/>
    <p:sldId id="25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  <p:sldId id="277" r:id="rId26"/>
    <p:sldId id="295" r:id="rId27"/>
    <p:sldId id="281" r:id="rId28"/>
    <p:sldId id="282" r:id="rId29"/>
    <p:sldId id="283" r:id="rId30"/>
    <p:sldId id="284" r:id="rId31"/>
    <p:sldId id="286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10795"/>
            <a:ext cx="9091930" cy="6873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E:first-line</a:t>
            </a:r>
            <a:r>
              <a:rPr lang="zh-CN" altLang="en-US"/>
              <a:t>、</a:t>
            </a:r>
            <a:r>
              <a:rPr lang="en-US" altLang="zh-CN"/>
              <a:t>E:first-letter</a:t>
            </a:r>
            <a:r>
              <a:rPr lang="zh-CN" altLang="en-US"/>
              <a:t>、</a:t>
            </a:r>
            <a:r>
              <a:rPr lang="en-US" altLang="zh-CN"/>
              <a:t>E::selection</a:t>
            </a:r>
            <a:r>
              <a:rPr lang="zh-CN" altLang="en-US"/>
              <a:t>、</a:t>
            </a:r>
            <a:r>
              <a:rPr lang="en-US" altLang="zh-CN"/>
              <a:t>E::before</a:t>
            </a:r>
            <a:r>
              <a:rPr lang="zh-CN" altLang="en-US"/>
              <a:t>、</a:t>
            </a:r>
            <a:r>
              <a:rPr lang="en-US" altLang="zh-CN"/>
              <a:t>E::after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" y="1986280"/>
            <a:ext cx="12084050" cy="4822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17145"/>
            <a:ext cx="912876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70" y="-5715"/>
            <a:ext cx="9013190" cy="68687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905" y="17145"/>
            <a:ext cx="9050655" cy="6828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0005" y="-24765"/>
            <a:ext cx="9126220" cy="68941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模糊效果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0010" y="1537335"/>
            <a:ext cx="12284075" cy="3382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17145"/>
            <a:ext cx="9020810" cy="67748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" y="3175"/>
            <a:ext cx="8973185" cy="67786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文字排列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2070" y="2442845"/>
            <a:ext cx="12221845" cy="2292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文本溢出省略号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130" y="2038985"/>
            <a:ext cx="12221210" cy="2588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85" y="-10795"/>
            <a:ext cx="9144635" cy="69195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080" y="-10795"/>
            <a:ext cx="8942705" cy="6673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17145"/>
            <a:ext cx="912876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1590" y="17780"/>
            <a:ext cx="9158605" cy="68630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875" y="-38735"/>
            <a:ext cx="9467215" cy="69418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295400" y="24917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2860" y="-24130"/>
            <a:ext cx="926338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17145"/>
            <a:ext cx="912876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240" y="-10795"/>
            <a:ext cx="9258935" cy="69526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17145"/>
            <a:ext cx="912431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415" y="-24765"/>
            <a:ext cx="9140190" cy="6888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3495" y="17145"/>
            <a:ext cx="9121775" cy="6863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45" y="-10795"/>
            <a:ext cx="924750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E:target </a:t>
            </a:r>
            <a:r>
              <a:rPr lang="zh-CN" altLang="en-US"/>
              <a:t>锚点选项卡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160" y="2523490"/>
            <a:ext cx="12212320" cy="43040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780" y="-38100"/>
            <a:ext cx="9138920" cy="6956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E:checked</a:t>
            </a:r>
            <a:r>
              <a:rPr lang="zh-CN" altLang="en-US"/>
              <a:t>、</a:t>
            </a:r>
            <a:r>
              <a:rPr lang="en-US" altLang="zh-CN"/>
              <a:t>E~F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45" y="1227455"/>
            <a:ext cx="12132310" cy="55556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WPS 演示</Application>
  <PresentationFormat>宽屏</PresentationFormat>
  <Paragraphs>12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Arial</vt:lpstr>
      <vt:lpstr>宋体</vt:lpstr>
      <vt:lpstr>Wingdings</vt:lpstr>
      <vt:lpstr>Calibri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yang</cp:lastModifiedBy>
  <cp:revision>15</cp:revision>
  <dcterms:created xsi:type="dcterms:W3CDTF">2015-05-05T08:02:00Z</dcterms:created>
  <dcterms:modified xsi:type="dcterms:W3CDTF">2017-05-26T11:02:27Z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